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13081432"/>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108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8</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сәуір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1383" y="125303"/>
            <a:ext cx="4816721"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19 сәуірге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18 </a:t>
            </a:r>
            <a:r>
              <a:rPr lang="kk-KZ" sz="1200" b="1" dirty="0" smtClean="0">
                <a:latin typeface="Times New Roman" panose="02020603050405020304" pitchFamily="18" charset="0"/>
                <a:cs typeface="Times New Roman" panose="02020603050405020304" pitchFamily="18" charset="0"/>
              </a:rPr>
              <a:t>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kern="1400" dirty="0" smtClean="0">
                <a:solidFill>
                  <a:srgbClr val="000000"/>
                </a:solidFill>
                <a:latin typeface="Times New Roman" panose="02020603050405020304" pitchFamily="18" charset="0"/>
                <a:ea typeface="Times New Roman" panose="02020603050405020304" pitchFamily="18" charset="0"/>
              </a:rPr>
              <a:t>Көшпелі бұлтты, жауын-шашынсыз. Оңтүстік-шығыстан жел соғады, күші 3-8, күндіз екпіні 13 м/с</a:t>
            </a:r>
            <a:r>
              <a:rPr lang="kk-KZ" sz="1200" kern="1400" dirty="0">
                <a:solidFill>
                  <a:srgbClr val="000000"/>
                </a:solidFill>
                <a:latin typeface="Times New Roman" panose="02020603050405020304" pitchFamily="18" charset="0"/>
                <a:ea typeface="Times New Roman" panose="02020603050405020304" pitchFamily="18" charset="0"/>
              </a:rPr>
              <a:t>. Ауа 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1-3,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15-17 градус </a:t>
            </a:r>
            <a:r>
              <a:rPr lang="kk-KZ" sz="1200" kern="1400" dirty="0">
                <a:solidFill>
                  <a:srgbClr val="000000"/>
                </a:solidFill>
                <a:latin typeface="Times New Roman" panose="02020603050405020304" pitchFamily="18" charset="0"/>
                <a:ea typeface="Times New Roman" panose="02020603050405020304" pitchFamily="18" charset="0"/>
              </a:rPr>
              <a:t>жылы болады. </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Түнде 20 сәуірге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kk-KZ" sz="1200" b="1" dirty="0" smtClean="0">
                <a:solidFill>
                  <a:srgbClr val="000000"/>
                </a:solidFill>
                <a:latin typeface="Times New Roman" pitchFamily="18" charset="0"/>
                <a:cs typeface="Times New Roman" pitchFamily="18" charset="0"/>
              </a:rPr>
              <a:t>19 сәуір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20 </a:t>
            </a:r>
            <a:r>
              <a:rPr lang="ru-RU" sz="1200" b="1" dirty="0" err="1" smtClean="0">
                <a:latin typeface="Times New Roman" panose="02020603050405020304" pitchFamily="18" charset="0"/>
                <a:cs typeface="Times New Roman" panose="02020603050405020304" pitchFamily="18" charset="0"/>
              </a:rPr>
              <a:t>сәуір</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kern="1400" dirty="0" smtClean="0">
                <a:solidFill>
                  <a:srgbClr val="000000"/>
                </a:solidFill>
                <a:latin typeface="Times New Roman" panose="02020603050405020304" pitchFamily="18" charset="0"/>
                <a:ea typeface="Times New Roman" panose="02020603050405020304" pitchFamily="18" charset="0"/>
              </a:rPr>
              <a:t>Аздаған бұлтты</a:t>
            </a:r>
            <a:r>
              <a:rPr lang="kk-KZ" altLang="ru-RU" sz="1200" dirty="0" smtClean="0">
                <a:latin typeface="Times New Roman" panose="02020603050405020304" pitchFamily="18" charset="0"/>
                <a:cs typeface="Times New Roman" panose="02020603050405020304" pitchFamily="18" charset="0"/>
                <a:sym typeface="+mn-ea"/>
              </a:rPr>
              <a:t>, жауын-шашынсыз. Оңтүстік-шығыстан жел соғады</a:t>
            </a:r>
            <a:r>
              <a:rPr lang="kk-KZ" sz="1200" dirty="0" smtClean="0">
                <a:latin typeface="Times New Roman" panose="02020603050405020304" pitchFamily="18" charset="0"/>
                <a:cs typeface="Times New Roman" panose="02020603050405020304" pitchFamily="18" charset="0"/>
              </a:rPr>
              <a:t>, күші 2-7 м/с. Ауа температурасы </a:t>
            </a:r>
            <a:r>
              <a:rPr lang="kk-KZ" sz="1200" dirty="0" smtClean="0">
                <a:latin typeface="Times New Roman" panose="02020603050405020304" pitchFamily="18" charset="0"/>
                <a:cs typeface="Times New Roman" panose="02020603050405020304" pitchFamily="18" charset="0"/>
              </a:rPr>
              <a:t>5-7</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градус жылы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5771419"/>
              </p:ext>
            </p:extLst>
          </p:nvPr>
        </p:nvGraphicFramePr>
        <p:xfrm>
          <a:off x="5045630" y="4149080"/>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924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0.185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167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0.836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0.132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61052" y="3680582"/>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8</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1444" y="2383866"/>
            <a:ext cx="4859195"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19, 20 </a:t>
            </a:r>
            <a:r>
              <a:rPr lang="kk-KZ" sz="1200" dirty="0">
                <a:solidFill>
                  <a:schemeClr val="tx1"/>
                </a:solidFill>
                <a:latin typeface="Times New Roman" panose="02020603050405020304" pitchFamily="18" charset="0"/>
                <a:cs typeface="Times New Roman" panose="02020603050405020304" pitchFamily="18" charset="0"/>
              </a:rPr>
              <a:t>сәуірде </a:t>
            </a:r>
            <a:r>
              <a:rPr lang="kk-KZ" sz="1200" dirty="0" smtClean="0">
                <a:solidFill>
                  <a:schemeClr val="tx1"/>
                </a:solidFill>
                <a:latin typeface="Times New Roman" panose="02020603050405020304" pitchFamily="18" charset="0"/>
                <a:cs typeface="Times New Roman" panose="02020603050405020304" pitchFamily="18" charset="0"/>
              </a:rPr>
              <a:t>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жиналуына</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19 </a:t>
            </a:r>
            <a:r>
              <a:rPr lang="ru-RU" sz="1200" dirty="0" err="1" smtClean="0">
                <a:solidFill>
                  <a:schemeClr val="tx1"/>
                </a:solidFill>
                <a:latin typeface="Times New Roman" panose="02020603050405020304" pitchFamily="18" charset="0"/>
                <a:cs typeface="Times New Roman" panose="02020603050405020304" pitchFamily="18" charset="0"/>
              </a:rPr>
              <a:t>сәуірде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күндіз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1444" y="3403583"/>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Әбдіғали Т.М</a:t>
            </a:r>
            <a:r>
              <a:rPr lang="ru-RU" altLang="ru-RU" sz="1200" b="1" i="1"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44687</TotalTime>
  <Words>538</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6772</cp:revision>
  <cp:lastPrinted>2021-07-01T07:38:07Z</cp:lastPrinted>
  <dcterms:created xsi:type="dcterms:W3CDTF">2018-03-27T06:03:00Z</dcterms:created>
  <dcterms:modified xsi:type="dcterms:W3CDTF">2026-04-18T06:42:10Z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